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Darrah" initials="AD" lastIdx="1" clrIdx="0">
    <p:extLst>
      <p:ext uri="{19B8F6BF-5375-455C-9EA6-DF929625EA0E}">
        <p15:presenceInfo xmlns:p15="http://schemas.microsoft.com/office/powerpoint/2012/main" userId="48c1bb4cf7e82a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51B-3091-45EC-A830-84E48BF26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2F469-DCC3-4C1B-BB3C-11453A35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036A-48E5-4CE9-851A-1BC2B9C5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BDC6-9670-4C18-9D40-6D22BD5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DBB9-0914-43ED-9138-8DCB4D13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3F0F-009B-4AD7-9C06-DD87AFDA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B2E4B-36F6-4305-9F18-58D4EFB3B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9EB8-546A-47E9-AB15-75778856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F03C-7C5F-4362-960A-69A9521A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2190-2C96-4942-958D-8FAC2084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0D410-861D-4236-B506-62527D36F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15369-25C3-40F9-8495-C796C9A2E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D0C30-9326-4D9A-B162-16466399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8129-2EBC-4AF7-9B03-0B0F6D7C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ADFF-B049-4BFC-A509-90034937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9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F12C-EAD9-489E-8FD2-DD14929A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4175-3CFE-4D28-AC8C-21D2A8A6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E2BD5-C720-4F7B-99C1-1A37468A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6AA2-26B7-4904-B867-A2A32380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C1667-A693-4F6B-9A97-E76829E9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1149-F8F0-4EB2-863A-E6EC53CC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B8264-C4B1-448B-A872-0BDE6B15B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1B2A-495F-4992-A4BE-C459A875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876B4-AE80-4BD9-9E85-B6645240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C129-34DB-41CC-9C64-A6918486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2D9D-7FFB-4D59-A7AB-B87526AA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207D-9F5D-4C38-892F-47308931C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4870-9BEC-4EEF-AECC-DBDB148C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A28AB-239B-4C11-AB84-C142FF11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A2E3C-F8CD-4A5F-A0A6-7D90229B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1EC2-10C0-4A0A-A094-CBFC4C52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244E-3131-4FE5-9AB2-1A5386AC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49762-BB22-4332-9A97-B1C07AF2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92C2F-AC55-4EFE-AC4C-1E1C151C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5D8B-FFE5-4128-9594-E51ADFED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5FFBB-74D8-4EDF-85C8-3132E6405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5FE3E-91C8-45D8-8629-4B149A8E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9D294-27A1-4772-90AA-35104FE0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1B96C-A3C3-48A4-ABA4-9AD7335D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702A-8422-4739-9FC0-814C11DD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4A627-3A91-4905-AD44-7E8FC12A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51203-F10F-44CD-8AEE-D7F31B3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9F330-A1A6-49C6-A9E6-60E81AE5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A91D9-8A6C-4B93-9C18-DF90AD5E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A0807-84E2-467F-8626-183FE490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81A28-B85C-4346-8F1D-4A92BEF8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FBFF-B823-419C-9D75-D0598A8E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5906-E46C-4E80-A462-1D074DB95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37E2B-D900-4A15-A5F0-774C01BCC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8844A-E86A-404F-96D5-CC2222AD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50B6B-2A25-4324-B077-90445BB6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78B59-3196-4643-A056-481B1854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BC0C-24BD-442D-BCF6-21E12F3C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C9BA1-B280-4024-A8C0-E517B96C3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CC5F0-519B-4E96-B532-ADDD71570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88324-ADB5-4E6F-853D-BBE39976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8F4ED-6DCE-4E89-BD73-BFBEE9B3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F61A2-4C12-4B99-9BDF-7EFC8878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FA270-230D-4C6C-A3D0-57B7C2A8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4280-E9BB-4F22-B661-EE3869799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008E-ACCB-48D0-A856-5DD93E527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C26E-B538-443F-98BB-F571EB5927E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4D65-3EB7-470C-B440-FB9893C78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52097-03D1-4CC4-AA50-CAD4174C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8895-1DC7-406C-B529-2F7558AF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C3D7F-7109-496D-8217-3902B2825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08" t="23167" r="50000" b="30041"/>
          <a:stretch/>
        </p:blipFill>
        <p:spPr>
          <a:xfrm>
            <a:off x="2470818" y="1021979"/>
            <a:ext cx="6500905" cy="5759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94867-B68B-459E-A781-ED8205350F11}"/>
              </a:ext>
            </a:extLst>
          </p:cNvPr>
          <p:cNvSpPr txBox="1"/>
          <p:nvPr/>
        </p:nvSpPr>
        <p:spPr>
          <a:xfrm>
            <a:off x="0" y="248427"/>
            <a:ext cx="1183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Reminderville Park Proposal - Overview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B7DFB7-F62D-461F-8360-738E5846C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62"/>
    </mc:Choice>
    <mc:Fallback xmlns="">
      <p:transition spd="slow" advTm="5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AEB5B-8EC2-4438-A5DF-CD82A647B747}"/>
              </a:ext>
            </a:extLst>
          </p:cNvPr>
          <p:cNvSpPr txBox="1"/>
          <p:nvPr/>
        </p:nvSpPr>
        <p:spPr>
          <a:xfrm>
            <a:off x="304800" y="876205"/>
            <a:ext cx="4492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Area 1: Al Schneider Park</a:t>
            </a:r>
          </a:p>
          <a:p>
            <a:r>
              <a:rPr lang="en-US" i="1" dirty="0"/>
              <a:t>Suggested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Monarch butterfly station (complete)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Paver stone path and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Koi 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 fencing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D887-A926-4846-8BE8-DEFE1AB35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08" t="23167" r="69066" b="53914"/>
          <a:stretch/>
        </p:blipFill>
        <p:spPr>
          <a:xfrm>
            <a:off x="6440557" y="415873"/>
            <a:ext cx="4969565" cy="602625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A5C2667-B05E-4457-AB25-6F9FA6988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9"/>
    </mc:Choice>
    <mc:Fallback xmlns="">
      <p:transition spd="slow" advTm="78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50686-D05B-4893-A4DC-48CA48E5D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3" t="23167" r="50000" b="53114"/>
          <a:stretch/>
        </p:blipFill>
        <p:spPr>
          <a:xfrm>
            <a:off x="4341427" y="1814732"/>
            <a:ext cx="7850573" cy="4586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CD328-2D42-49F4-A79E-6ACB078912E0}"/>
              </a:ext>
            </a:extLst>
          </p:cNvPr>
          <p:cNvSpPr txBox="1"/>
          <p:nvPr/>
        </p:nvSpPr>
        <p:spPr>
          <a:xfrm>
            <a:off x="304800" y="777731"/>
            <a:ext cx="4042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Area 2: Heritage Park / Ray Williams Park</a:t>
            </a:r>
          </a:p>
          <a:p>
            <a:r>
              <a:rPr lang="en-US" i="1" dirty="0"/>
              <a:t>Suggested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 site of demolished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relocation of the playground equipment (or new equipment) to the empty lot on 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Bocce &amp; cornhole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Paver stone paths &amp;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Plaza &amp;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 fencing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Signage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35477DD-EF41-453B-A95A-1CD58AA61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45"/>
    </mc:Choice>
    <mc:Fallback xmlns="">
      <p:transition spd="slow" advTm="95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84C64-DAF7-4685-94FA-448104F84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13" t="44893" r="50000" b="30041"/>
          <a:stretch/>
        </p:blipFill>
        <p:spPr>
          <a:xfrm>
            <a:off x="3432517" y="1071375"/>
            <a:ext cx="8437150" cy="561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5006B-A114-418C-B4EF-41811F62CBF5}"/>
              </a:ext>
            </a:extLst>
          </p:cNvPr>
          <p:cNvSpPr txBox="1"/>
          <p:nvPr/>
        </p:nvSpPr>
        <p:spPr>
          <a:xfrm>
            <a:off x="304800" y="876205"/>
            <a:ext cx="44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Area 3: Community Gardens</a:t>
            </a:r>
          </a:p>
          <a:p>
            <a:r>
              <a:rPr lang="en-US" i="1" dirty="0"/>
              <a:t>Suggested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Paved linked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Benches &amp; signage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Exercise equipment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BE5F7C3-40CF-46D1-A25B-1A658F11A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4"/>
    </mc:Choice>
    <mc:Fallback xmlns="">
      <p:transition spd="slow" advTm="37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E986B-93B8-4C60-B52D-EBB9CDC11083}"/>
              </a:ext>
            </a:extLst>
          </p:cNvPr>
          <p:cNvSpPr txBox="1"/>
          <p:nvPr/>
        </p:nvSpPr>
        <p:spPr>
          <a:xfrm>
            <a:off x="304800" y="876205"/>
            <a:ext cx="44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Area 4: Glenwood Streetscape</a:t>
            </a:r>
          </a:p>
          <a:p>
            <a:r>
              <a:rPr lang="en-US" i="1" dirty="0"/>
              <a:t>Suggested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Crosswalk &amp; signage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Trees &amp; shrubs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Fence in front of service yard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18569-7374-45AC-B187-3240F7E4E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7" t="22345" r="21654" b="33941"/>
          <a:stretch/>
        </p:blipFill>
        <p:spPr>
          <a:xfrm>
            <a:off x="4726744" y="283958"/>
            <a:ext cx="7160456" cy="65740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B0441F5-160B-4047-B8C9-EEEB0E536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14"/>
    </mc:Choice>
    <mc:Fallback xmlns="">
      <p:transition spd="slow" advTm="4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09B42-5EAB-42B9-96F6-995ECAF0FF77}"/>
              </a:ext>
            </a:extLst>
          </p:cNvPr>
          <p:cNvSpPr txBox="1"/>
          <p:nvPr/>
        </p:nvSpPr>
        <p:spPr>
          <a:xfrm>
            <a:off x="304800" y="876204"/>
            <a:ext cx="10639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Next Steps</a:t>
            </a:r>
          </a:p>
          <a:p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Community engagement &amp;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Apply for EPA </a:t>
            </a:r>
            <a:r>
              <a:rPr lang="en-US" sz="2800" dirty="0" err="1"/>
              <a:t>NatureWorks</a:t>
            </a:r>
            <a:r>
              <a:rPr lang="en-US" sz="2800" dirty="0"/>
              <a:t> grant (deadline 6/1/21)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priorities among council, committee,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1C94AF-857F-455C-AF31-DBC7AF77A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41"/>
    </mc:Choice>
    <mc:Fallback xmlns="">
      <p:transition spd="slow" advTm="6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139</Words>
  <Application>Microsoft Office PowerPoint</Application>
  <PresentationFormat>Widescreen</PresentationFormat>
  <Paragraphs>32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Darrah</dc:creator>
  <cp:lastModifiedBy>stask</cp:lastModifiedBy>
  <cp:revision>6</cp:revision>
  <dcterms:created xsi:type="dcterms:W3CDTF">2021-02-15T17:41:00Z</dcterms:created>
  <dcterms:modified xsi:type="dcterms:W3CDTF">2021-03-09T18:30:19Z</dcterms:modified>
</cp:coreProperties>
</file>